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7" r:id="rId3"/>
  </p:sldMasterIdLst>
  <p:notesMasterIdLst>
    <p:notesMasterId r:id="rId23"/>
  </p:notesMasterIdLst>
  <p:handoutMasterIdLst>
    <p:handoutMasterId r:id="rId24"/>
  </p:handoutMasterIdLst>
  <p:sldIdLst>
    <p:sldId id="256" r:id="rId4"/>
    <p:sldId id="316" r:id="rId5"/>
    <p:sldId id="318" r:id="rId6"/>
    <p:sldId id="317" r:id="rId7"/>
    <p:sldId id="341" r:id="rId8"/>
    <p:sldId id="342" r:id="rId9"/>
    <p:sldId id="343" r:id="rId10"/>
    <p:sldId id="290" r:id="rId11"/>
    <p:sldId id="321" r:id="rId12"/>
    <p:sldId id="323" r:id="rId13"/>
    <p:sldId id="325" r:id="rId14"/>
    <p:sldId id="327" r:id="rId15"/>
    <p:sldId id="329" r:id="rId16"/>
    <p:sldId id="331" r:id="rId17"/>
    <p:sldId id="333" r:id="rId18"/>
    <p:sldId id="335" r:id="rId19"/>
    <p:sldId id="337" r:id="rId20"/>
    <p:sldId id="339" r:id="rId21"/>
    <p:sldId id="340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588" autoAdjust="0"/>
    <p:restoredTop sz="94632" autoAdjust="0"/>
  </p:normalViewPr>
  <p:slideViewPr>
    <p:cSldViewPr>
      <p:cViewPr varScale="1">
        <p:scale>
          <a:sx n="70" d="100"/>
          <a:sy n="70" d="100"/>
        </p:scale>
        <p:origin x="7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9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D7F8A-B775-4674-A4CD-7CCE4EA7CB00}" type="datetimeFigureOut">
              <a:rPr lang="tr-TR" smtClean="0"/>
              <a:pPr/>
              <a:t>28.10.2014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61E29-565F-48D3-A08D-BC6FD9BFA0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4133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58DDD-9F68-455D-B405-2169DA724339}" type="datetimeFigureOut">
              <a:rPr lang="tr-TR" smtClean="0"/>
              <a:pPr/>
              <a:t>28.10.2014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49EC9-E7C3-4793-9012-478A823E089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035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powerpoint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652120" y="3573016"/>
            <a:ext cx="3491880" cy="158417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BB42-9057-4F93-B2AF-A9950507BC79}" type="datetime1">
              <a:rPr lang="tr-TR" smtClean="0"/>
              <a:pPr/>
              <a:t>28.10.2014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55F0-2795-4311-8A6B-326E22DC8D02}" type="datetime1">
              <a:rPr lang="tr-TR" smtClean="0"/>
              <a:pPr/>
              <a:t>28.10.2014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9775-1C9C-4E96-A937-AB8C0495A49A}" type="datetime1">
              <a:rPr lang="tr-TR" smtClean="0"/>
              <a:pPr/>
              <a:t>28.10.2014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232C-9048-4A34-9216-4B98E6A1D6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28.10.2014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0CD75005-9AA7-4CAA-A2DA-65BAD72CF2F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598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232C-9048-4A34-9216-4B98E6A1D6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28.10.2014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5005-9AA7-4CAA-A2DA-65BAD72CF2F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144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232C-9048-4A34-9216-4B98E6A1D6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28.10.2014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0CD75005-9AA7-4CAA-A2DA-65BAD72CF2F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7744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232C-9048-4A34-9216-4B98E6A1D6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28.10.2014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0CD75005-9AA7-4CAA-A2DA-65BAD72CF2F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6589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232C-9048-4A34-9216-4B98E6A1D6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28.10.2014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0CD75005-9AA7-4CAA-A2DA-65BAD72CF2F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1964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232C-9048-4A34-9216-4B98E6A1D6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28.10.2014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5005-9AA7-4CAA-A2DA-65BAD72CF2F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4548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232C-9048-4A34-9216-4B98E6A1D6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28.10.2014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5005-9AA7-4CAA-A2DA-65BAD72CF2F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9528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232C-9048-4A34-9216-4B98E6A1D6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28.10.2014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5005-9AA7-4CAA-A2DA-65BAD72CF2F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77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CC67-BE30-4E51-B60F-EBD8296D08BC}" type="datetime1">
              <a:rPr lang="tr-TR" smtClean="0"/>
              <a:pPr/>
              <a:t>28.10.2014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232C-9048-4A34-9216-4B98E6A1D6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28.10.2014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0CD75005-9AA7-4CAA-A2DA-65BAD72CF2F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4775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232C-9048-4A34-9216-4B98E6A1D6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28.10.2014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0CD75005-9AA7-4CAA-A2DA-65BAD72CF2F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9234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232C-9048-4A34-9216-4B98E6A1D6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28.10.2014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0CD75005-9AA7-4CAA-A2DA-65BAD72CF2F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1231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232C-9048-4A34-9216-4B98E6A1D6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28.10.2014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0CD75005-9AA7-4CAA-A2DA-65BAD72CF2F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6646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232C-9048-4A34-9216-4B98E6A1D6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28.10.2014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0CD75005-9AA7-4CAA-A2DA-65BAD72CF2F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5878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232C-9048-4A34-9216-4B98E6A1D6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28.10.2014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0CD75005-9AA7-4CAA-A2DA-65BAD72CF2F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81185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232C-9048-4A34-9216-4B98E6A1D6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28.10.2014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5005-9AA7-4CAA-A2DA-65BAD72CF2F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31753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232C-9048-4A34-9216-4B98E6A1D6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28.10.2014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5005-9AA7-4CAA-A2DA-65BAD72CF2F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44930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E8F8-3ABC-4BF1-A5D8-281E3E48740C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28.10.2014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231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2D14-A5B7-4E98-82BB-014AC0325B81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28.10.2014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1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142A-538B-4821-9581-0C1C6FD25339}" type="datetime1">
              <a:rPr lang="tr-TR" smtClean="0"/>
              <a:pPr/>
              <a:t>28.10.2014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2F56-0D12-43C5-85C8-61FE53C9FD0C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28.10.2014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9593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56CD-BA2B-4925-B153-F842A32D2C14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28.10.2014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428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A72B-DDE5-4397-8FA7-164A05F196E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28.10.2014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83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297-48BB-4385-AF91-471CB3D8213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28.10.2014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074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23F3-ABD8-456C-B732-9359152DC204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28.10.2014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1556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527C-7934-4E97-815B-2D8AD8E36B31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28.10.2014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7459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7958-8602-4F7A-9E13-AF2BD1AC2BD3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28.10.2014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3541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99B1-12D3-497F-A157-0EF1044ACD14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28.10.2014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0101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A01F-E300-4976-86E7-71A7A39293D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28.10.2014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447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22B1C-28FE-4842-B589-A5AE3B258B91}" type="datetime1">
              <a:rPr lang="tr-TR" smtClean="0"/>
              <a:pPr/>
              <a:t>28.10.2014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F80F-5D41-4395-9042-A247C08429CE}" type="datetime1">
              <a:rPr lang="tr-TR" smtClean="0"/>
              <a:pPr/>
              <a:t>28.10.2014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816A-72D3-4520-8B32-CEEA3F2F6F1B}" type="datetime1">
              <a:rPr lang="tr-TR" smtClean="0"/>
              <a:pPr/>
              <a:t>28.10.2014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CEED-27CB-4CA6-BFD6-BADE1ED98FF8}" type="datetime1">
              <a:rPr lang="tr-TR" smtClean="0"/>
              <a:pPr/>
              <a:t>28.10.2014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C7C0-D919-41F7-A8E3-BEF258AC56CF}" type="datetime1">
              <a:rPr lang="tr-TR" smtClean="0"/>
              <a:pPr/>
              <a:t>28.10.2014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093D-9A2B-45B0-BB27-A7EF17A2BAB9}" type="datetime1">
              <a:rPr lang="tr-TR" smtClean="0"/>
              <a:pPr/>
              <a:t>28.10.2014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Resim" descr="powerpoint3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D1389-9B98-4BE7-9589-9836EDA5174C}" type="datetime1">
              <a:rPr lang="tr-TR" smtClean="0"/>
              <a:pPr/>
              <a:t>28.10.2014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5E4F6-51C2-4C9D-B972-A531C8DF073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E232C-9048-4A34-9216-4B98E6A1D6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28.10.2014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0CD75005-9AA7-4CAA-A2DA-65BAD72CF2F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974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33D93-54F8-43F3-911D-7471AC28CC16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28.10.2014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D7F39-0D1E-4462-A745-925253901E6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1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231900" y="3645024"/>
            <a:ext cx="3948612" cy="93610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tr-TR" sz="2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ÖLÇME, DEĞERLENDİRME </a:t>
            </a:r>
            <a:r>
              <a:rPr lang="tr-TR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</a:t>
            </a:r>
            <a:r>
              <a:rPr lang="tr-TR" sz="2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2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2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SINAV HİZMETLERİ </a:t>
            </a:r>
            <a:br>
              <a:rPr lang="tr-TR" sz="2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2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GENEL MÜDÜRLÜĞÜ</a:t>
            </a:r>
            <a:endParaRPr lang="tr-TR" sz="2000" dirty="0">
              <a:solidFill>
                <a:srgbClr val="FFFF00"/>
              </a:solidFill>
            </a:endParaRPr>
          </a:p>
        </p:txBody>
      </p:sp>
      <p:sp>
        <p:nvSpPr>
          <p:cNvPr id="14" name="1 Başlık"/>
          <p:cNvSpPr txBox="1">
            <a:spLocks/>
          </p:cNvSpPr>
          <p:nvPr/>
        </p:nvSpPr>
        <p:spPr>
          <a:xfrm>
            <a:off x="5077846" y="5157192"/>
            <a:ext cx="392392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tr-TR" sz="2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Ortak Sınavlar Sunumu</a:t>
            </a:r>
            <a:endParaRPr lang="tr-TR" sz="2000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4860032" y="4473116"/>
            <a:ext cx="414174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tr-TR" sz="2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Ölçme, Değerlendirme ve Yerleştirme Daire Başkanlığı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40" y="1084705"/>
            <a:ext cx="3999371" cy="5655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ağ Ok 2"/>
          <p:cNvSpPr/>
          <p:nvPr/>
        </p:nvSpPr>
        <p:spPr>
          <a:xfrm>
            <a:off x="1678675" y="3068188"/>
            <a:ext cx="1965278" cy="1013346"/>
          </a:xfrm>
          <a:prstGeom prst="rightArrow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Kodlama Hatası</a:t>
            </a:r>
          </a:p>
        </p:txBody>
      </p:sp>
      <p:sp>
        <p:nvSpPr>
          <p:cNvPr id="4" name="Sağ Ok 3"/>
          <p:cNvSpPr/>
          <p:nvPr/>
        </p:nvSpPr>
        <p:spPr>
          <a:xfrm>
            <a:off x="992875" y="857251"/>
            <a:ext cx="2630606" cy="1525136"/>
          </a:xfrm>
          <a:prstGeom prst="rightArrow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T.C. Kimlik Numarası Girilmemiş!</a:t>
            </a:r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085584" cy="1143000"/>
          </a:xfrm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Yanlış Kodlama Örnekleri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2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648" y="1161354"/>
            <a:ext cx="3896648" cy="5508006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>
            <a:off x="1115616" y="1235976"/>
            <a:ext cx="2333856" cy="1545608"/>
          </a:xfrm>
          <a:prstGeom prst="rightArrow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T.C. Kimlik Kodlama Hatası</a:t>
            </a: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085584" cy="1143000"/>
          </a:xfrm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Yanlış Kodlama Örnekleri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55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951" y="1137840"/>
            <a:ext cx="3966369" cy="5603528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>
            <a:off x="1207738" y="3264040"/>
            <a:ext cx="2446361" cy="135112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Kısmi Kodlama Hatası</a:t>
            </a:r>
          </a:p>
        </p:txBody>
      </p:sp>
      <p:sp>
        <p:nvSpPr>
          <p:cNvPr id="4" name="Sağ Ok 3"/>
          <p:cNvSpPr/>
          <p:nvPr/>
        </p:nvSpPr>
        <p:spPr>
          <a:xfrm>
            <a:off x="1115616" y="1052736"/>
            <a:ext cx="2630606" cy="152513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T.C. Kimlik Numarası Girilmemiş!</a:t>
            </a:r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085584" cy="1143000"/>
          </a:xfrm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Yanlış Kodlama Örnekleri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8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119" y="1181296"/>
            <a:ext cx="3880193" cy="5488064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>
            <a:off x="1256811" y="3140968"/>
            <a:ext cx="2446361" cy="1351128"/>
          </a:xfrm>
          <a:prstGeom prst="rightArrow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Kodlama Hatası</a:t>
            </a:r>
          </a:p>
        </p:txBody>
      </p:sp>
      <p:sp>
        <p:nvSpPr>
          <p:cNvPr id="4" name="Sağ Ok 3"/>
          <p:cNvSpPr/>
          <p:nvPr/>
        </p:nvSpPr>
        <p:spPr>
          <a:xfrm>
            <a:off x="1054362" y="1150267"/>
            <a:ext cx="2630606" cy="1525136"/>
          </a:xfrm>
          <a:prstGeom prst="rightArrow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T.C. Kimlik Numarası Girilmemiş!</a:t>
            </a:r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085584" cy="1143000"/>
          </a:xfrm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Yanlış Kodlama Örnekleri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2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560" y="1147701"/>
            <a:ext cx="3872728" cy="5470673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>
            <a:off x="1647484" y="3284984"/>
            <a:ext cx="1965278" cy="1013346"/>
          </a:xfrm>
          <a:prstGeom prst="rightArrow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Kodlama Hatası</a:t>
            </a:r>
          </a:p>
        </p:txBody>
      </p:sp>
      <p:sp>
        <p:nvSpPr>
          <p:cNvPr id="4" name="Sağ Ok 3"/>
          <p:cNvSpPr/>
          <p:nvPr/>
        </p:nvSpPr>
        <p:spPr>
          <a:xfrm>
            <a:off x="1572422" y="1412776"/>
            <a:ext cx="1965278" cy="1013346"/>
          </a:xfrm>
          <a:prstGeom prst="rightArrow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Kodlama Hatası</a:t>
            </a:r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085584" cy="1143000"/>
          </a:xfrm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Yanlış Kodlama Örnekleri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246" y="1023873"/>
            <a:ext cx="4023042" cy="5688668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>
            <a:off x="1984598" y="1268760"/>
            <a:ext cx="2313295" cy="1013346"/>
          </a:xfrm>
          <a:prstGeom prst="rightArrow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 Soyad Bilgisi YOK!</a:t>
            </a: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085584" cy="1143000"/>
          </a:xfrm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Yanlış Kodlama Örnekleri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3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682" y="1156550"/>
            <a:ext cx="3851582" cy="5440802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>
            <a:off x="1115616" y="3336140"/>
            <a:ext cx="2175377" cy="1081621"/>
          </a:xfrm>
          <a:prstGeom prst="rightArrow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Kodlama Hatası !</a:t>
            </a: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085584" cy="1143000"/>
          </a:xfrm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Yanlış Kodlama Örnekleri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7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052736"/>
            <a:ext cx="3993945" cy="5644844"/>
          </a:xfrm>
          <a:prstGeom prst="rect">
            <a:avLst/>
          </a:prstGeom>
        </p:spPr>
      </p:pic>
      <p:sp>
        <p:nvSpPr>
          <p:cNvPr id="3" name="Sol Ok 2"/>
          <p:cNvSpPr/>
          <p:nvPr/>
        </p:nvSpPr>
        <p:spPr>
          <a:xfrm>
            <a:off x="6084168" y="2713114"/>
            <a:ext cx="2592288" cy="1219941"/>
          </a:xfrm>
          <a:prstGeom prst="leftArrow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Kitapçık Türü Girilmemiş!</a:t>
            </a: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085584" cy="1143000"/>
          </a:xfrm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Yanlış Kodlama Örnekleri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93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2" y="1630121"/>
            <a:ext cx="3029803" cy="439116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630121"/>
            <a:ext cx="2998553" cy="439116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942" y="1630121"/>
            <a:ext cx="3041940" cy="4391167"/>
          </a:xfrm>
          <a:prstGeom prst="rect">
            <a:avLst/>
          </a:prstGeom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085584" cy="1143000"/>
          </a:xfrm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Yanlış Kodlama Örnekleri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27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2987588" cy="42247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514" y="1844824"/>
            <a:ext cx="2987588" cy="42247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085584" cy="1143000"/>
          </a:xfrm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Yanlış Kodlama Örnekleri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09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4695" y="692696"/>
            <a:ext cx="5435618" cy="575972"/>
          </a:xfrm>
        </p:spPr>
        <p:txBody>
          <a:bodyPr/>
          <a:lstStyle/>
          <a:p>
            <a:r>
              <a:rPr lang="tr-TR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 Sınavın Uygulama Adımları:</a:t>
            </a:r>
            <a:endParaRPr lang="tr-TR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59633" y="1556792"/>
            <a:ext cx="7592206" cy="5301208"/>
          </a:xfrm>
        </p:spPr>
        <p:txBody>
          <a:bodyPr>
            <a:noAutofit/>
          </a:bodyPr>
          <a:lstStyle/>
          <a:p>
            <a:r>
              <a:rPr lang="tr-TR" sz="1800" b="1" dirty="0" smtClean="0">
                <a:solidFill>
                  <a:schemeClr val="accent1"/>
                </a:solidFill>
              </a:rPr>
              <a:t>Sınav Takviminin Düzenlenmesi.</a:t>
            </a:r>
          </a:p>
          <a:p>
            <a:r>
              <a:rPr lang="tr-TR" sz="1800" b="1" dirty="0" smtClean="0">
                <a:solidFill>
                  <a:schemeClr val="accent1"/>
                </a:solidFill>
              </a:rPr>
              <a:t>Sınav Yönergesinin ve Kılavuzunun Hazırlanması.</a:t>
            </a:r>
          </a:p>
          <a:p>
            <a:r>
              <a:rPr lang="tr-TR" sz="1800" b="1" dirty="0" smtClean="0">
                <a:solidFill>
                  <a:schemeClr val="accent1"/>
                </a:solidFill>
              </a:rPr>
              <a:t>Aday Başvurularının Alınması : </a:t>
            </a:r>
            <a:r>
              <a:rPr lang="tr-TR" sz="1800" b="1" dirty="0" smtClean="0"/>
              <a:t>Bilgi İşlem Dairesi Başkanlığından elektronik ortamda alınmaktadır.</a:t>
            </a:r>
          </a:p>
          <a:p>
            <a:r>
              <a:rPr lang="tr-TR" sz="1800" b="1" dirty="0" smtClean="0">
                <a:solidFill>
                  <a:schemeClr val="accent1"/>
                </a:solidFill>
              </a:rPr>
              <a:t>Sınav Merkezlerinin Güncellenmesi : </a:t>
            </a:r>
            <a:r>
              <a:rPr lang="tr-TR" sz="1800" b="1" dirty="0" smtClean="0"/>
              <a:t>Alınan başvurulara göre sınav yapılacak merkezlerin ve binaların güncellenmesi yapılır.</a:t>
            </a:r>
          </a:p>
          <a:p>
            <a:r>
              <a:rPr lang="tr-TR" sz="1800" b="1" dirty="0" smtClean="0">
                <a:solidFill>
                  <a:schemeClr val="accent1"/>
                </a:solidFill>
              </a:rPr>
              <a:t>Adayların Sınav Merkezlerinin Belirlenmesi </a:t>
            </a:r>
            <a:r>
              <a:rPr lang="tr-TR" sz="1800" b="1" dirty="0"/>
              <a:t>:  </a:t>
            </a:r>
            <a:r>
              <a:rPr lang="tr-TR" sz="1800" b="1" dirty="0" smtClean="0"/>
              <a:t>Güncellenen veriler kontrol edilerek adayların sınav yerleri belirlenir. Adayların özel durumları da dikkate alınarak </a:t>
            </a:r>
            <a:r>
              <a:rPr lang="tr-TR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(Din Kültürü ve Ahlak Bilgisi dersi ile Yabancı Dil dersi durumları)</a:t>
            </a:r>
            <a:r>
              <a:rPr lang="tr-TR" sz="1800" b="1" dirty="0" smtClean="0"/>
              <a:t> hangi derslerden sınav olacakları sisteme işlenerek oturum düzenlemesi yapılır.</a:t>
            </a:r>
          </a:p>
          <a:p>
            <a:r>
              <a:rPr lang="tr-TR" sz="1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Adaylara Ait Sınav Evraklarının Oluşturulması : </a:t>
            </a:r>
            <a:r>
              <a:rPr lang="tr-TR" sz="1800" b="1" dirty="0" smtClean="0"/>
              <a:t>Adayların Soru kitapçıkları herkes için basılırken ve Cevap Kağıtları her ders için ve adayın bilgilerin içerek şekilde tek tek oluşturulmaktadır.</a:t>
            </a:r>
            <a:endParaRPr lang="tr-TR" sz="1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179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87925" y="563934"/>
            <a:ext cx="6683765" cy="1280890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28-29 Nisan 2014 Ortak Sınavların Sayısal Değerleri</a:t>
            </a:r>
            <a:endParaRPr lang="tr-T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İçerik Yer Tutucusu 1"/>
          <p:cNvSpPr txBox="1">
            <a:spLocks/>
          </p:cNvSpPr>
          <p:nvPr/>
        </p:nvSpPr>
        <p:spPr>
          <a:xfrm>
            <a:off x="899592" y="2060848"/>
            <a:ext cx="7740352" cy="3744416"/>
          </a:xfrm>
          <a:prstGeom prst="rect">
            <a:avLst/>
          </a:prstGeom>
          <a:solidFill>
            <a:srgbClr val="9B2D1F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t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SINAV MERKEZİ		: 		 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986</a:t>
            </a: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erpetua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OKUL SAYISI		: 	    15.814</a:t>
            </a: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None/>
              <a:tabLst/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SALON SAYISI		: 	    91.008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GÖZETMEN			: </a:t>
            </a:r>
            <a:r>
              <a:rPr kumimoji="0" lang="tr-TR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215.000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ÖĞRENCİ SAYISI		:      1.271.273</a:t>
            </a: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217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19672" y="764704"/>
            <a:ext cx="6686550" cy="421041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sz="1800" b="1" dirty="0" smtClean="0"/>
              <a:t>2014 yılındaki Ortak Sınavlarda yaklaşık 1.280.000’den olmak üzere toplam 2.580.000 bireye 6’şar adet sınavdan toplam yedeklerle birlikte 16.000.000 adet </a:t>
            </a:r>
            <a:r>
              <a:rPr lang="tr-TR" sz="1800" b="1" dirty="0"/>
              <a:t>Soru </a:t>
            </a:r>
            <a:r>
              <a:rPr lang="tr-TR" sz="1800" b="1" dirty="0" smtClean="0"/>
              <a:t>Kitapçığı ve CEVAP KAĞIDI basılmış; okuması gerçekleştirilerek değerlendirilmesi sorunsuz bir şekilde sağlanmıştır.</a:t>
            </a:r>
          </a:p>
          <a:p>
            <a:pPr algn="just">
              <a:lnSpc>
                <a:spcPct val="150000"/>
              </a:lnSpc>
            </a:pPr>
            <a:r>
              <a:rPr lang="tr-TR" sz="1800" b="1" dirty="0" smtClean="0"/>
              <a:t>Okunan CEVAP KAĞITLARI sayısı dikkate alındığında, Dünya üzerinde en kapsamlı sınavların başında gelen sınav süreci içinde olduğumuz net bir şekilde görülmektedir.</a:t>
            </a:r>
            <a:endParaRPr lang="tr-TR" sz="1800" b="1" dirty="0"/>
          </a:p>
        </p:txBody>
      </p:sp>
    </p:spTree>
    <p:extLst>
      <p:ext uri="{BB962C8B-B14F-4D97-AF65-F5344CB8AC3E}">
        <p14:creationId xmlns:p14="http://schemas.microsoft.com/office/powerpoint/2010/main" val="3393702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033203"/>
            <a:ext cx="4104456" cy="5804165"/>
          </a:xfrm>
          <a:prstGeom prst="rect">
            <a:avLst/>
          </a:prstGeom>
        </p:spPr>
      </p:pic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Sınıf Oturma Planı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3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11038"/>
            <a:ext cx="4032448" cy="5702338"/>
          </a:xfrm>
          <a:prstGeom prst="rect">
            <a:avLst/>
          </a:prstGeom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Sınıf Yoklama Çizelgesi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93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085584" cy="1143000"/>
          </a:xfrm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Yedek Cevap Kağıdı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065561"/>
            <a:ext cx="4009018" cy="566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39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6084" y="1226028"/>
            <a:ext cx="7824347" cy="4723251"/>
          </a:xfrm>
        </p:spPr>
        <p:txBody>
          <a:bodyPr>
            <a:noAutofit/>
          </a:bodyPr>
          <a:lstStyle/>
          <a:p>
            <a:pPr algn="ctr"/>
            <a:r>
              <a:rPr lang="tr-TR" sz="6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Ortak Sınavlarda</a:t>
            </a:r>
            <a:br>
              <a:rPr lang="tr-TR" sz="6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6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Karşılaşılan</a:t>
            </a:r>
            <a:br>
              <a:rPr lang="tr-TR" sz="6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6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Yanlış Kodlama</a:t>
            </a:r>
            <a:br>
              <a:rPr lang="tr-TR" sz="6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6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Örnekleri</a:t>
            </a:r>
          </a:p>
        </p:txBody>
      </p:sp>
    </p:spTree>
    <p:extLst>
      <p:ext uri="{BB962C8B-B14F-4D97-AF65-F5344CB8AC3E}">
        <p14:creationId xmlns:p14="http://schemas.microsoft.com/office/powerpoint/2010/main" val="258289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391" y="1022906"/>
            <a:ext cx="4022428" cy="5688169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>
            <a:off x="1547664" y="3068960"/>
            <a:ext cx="2230685" cy="1165264"/>
          </a:xfrm>
          <a:prstGeom prst="rightArrow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Kodlama Hatası</a:t>
            </a:r>
          </a:p>
        </p:txBody>
      </p:sp>
      <p:sp>
        <p:nvSpPr>
          <p:cNvPr id="4" name="Sağ Ok 3"/>
          <p:cNvSpPr/>
          <p:nvPr/>
        </p:nvSpPr>
        <p:spPr>
          <a:xfrm>
            <a:off x="899592" y="1022906"/>
            <a:ext cx="2985864" cy="1753780"/>
          </a:xfrm>
          <a:prstGeom prst="rightArrow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T.C. Kimlik Numarası Girilmemiş!</a:t>
            </a:r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085584" cy="1143000"/>
          </a:xfrm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Yanlış Kodlama Örnekleri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3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</TotalTime>
  <Words>293</Words>
  <Application>Microsoft Office PowerPoint</Application>
  <PresentationFormat>Ekran Gösterisi (4:3)</PresentationFormat>
  <Paragraphs>50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19</vt:i4>
      </vt:variant>
    </vt:vector>
  </HeadingPairs>
  <TitlesOfParts>
    <vt:vector size="30" baseType="lpstr">
      <vt:lpstr>Arial</vt:lpstr>
      <vt:lpstr>Calibri</vt:lpstr>
      <vt:lpstr>Century Gothic</vt:lpstr>
      <vt:lpstr>Perpetua</vt:lpstr>
      <vt:lpstr>Tahoma</vt:lpstr>
      <vt:lpstr>Wingdings</vt:lpstr>
      <vt:lpstr>Wingdings 2</vt:lpstr>
      <vt:lpstr>Wingdings 3</vt:lpstr>
      <vt:lpstr>Ofis Teması</vt:lpstr>
      <vt:lpstr>Duman</vt:lpstr>
      <vt:lpstr>1_Ofis Teması</vt:lpstr>
      <vt:lpstr>ÖLÇME, DEĞERLENDİRME ve  SINAV HİZMETLERİ  GENEL MÜDÜRLÜĞÜ</vt:lpstr>
      <vt:lpstr>Bir Sınavın Uygulama Adımları:</vt:lpstr>
      <vt:lpstr>28-29 Nisan 2014 Ortak Sınavların Sayısal Değerleri</vt:lpstr>
      <vt:lpstr>PowerPoint Sunusu</vt:lpstr>
      <vt:lpstr>Sınıf Oturma Planı</vt:lpstr>
      <vt:lpstr>Sınıf Yoklama Çizelgesi</vt:lpstr>
      <vt:lpstr>Yedek Cevap Kağıdı</vt:lpstr>
      <vt:lpstr>Ortak Sınavlarda Karşılaşılan Yanlış Kodlama Örnekleri</vt:lpstr>
      <vt:lpstr>Yanlış Kodlama Örnekleri</vt:lpstr>
      <vt:lpstr>Yanlış Kodlama Örnekleri</vt:lpstr>
      <vt:lpstr>Yanlış Kodlama Örnekleri</vt:lpstr>
      <vt:lpstr>Yanlış Kodlama Örnekleri</vt:lpstr>
      <vt:lpstr>Yanlış Kodlama Örnekleri</vt:lpstr>
      <vt:lpstr>Yanlış Kodlama Örnekleri</vt:lpstr>
      <vt:lpstr>Yanlış Kodlama Örnekleri</vt:lpstr>
      <vt:lpstr>Yanlış Kodlama Örnekleri</vt:lpstr>
      <vt:lpstr>Yanlış Kodlama Örnekleri</vt:lpstr>
      <vt:lpstr>Yanlış Kodlama Örnekleri</vt:lpstr>
      <vt:lpstr>Yanlış Kodlama Örnekleri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Bahar TUNCER</dc:creator>
  <cp:lastModifiedBy>Kemal BULBUL</cp:lastModifiedBy>
  <cp:revision>98</cp:revision>
  <cp:lastPrinted>2014-08-07T13:52:32Z</cp:lastPrinted>
  <dcterms:created xsi:type="dcterms:W3CDTF">2011-10-11T08:25:07Z</dcterms:created>
  <dcterms:modified xsi:type="dcterms:W3CDTF">2014-10-28T05:22:05Z</dcterms:modified>
</cp:coreProperties>
</file>